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9144000" cy="6858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712" autoAdjust="0"/>
  </p:normalViewPr>
  <p:slideViewPr>
    <p:cSldViewPr>
      <p:cViewPr varScale="1">
        <p:scale>
          <a:sx n="104" d="100"/>
          <a:sy n="104" d="100"/>
        </p:scale>
        <p:origin x="-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ww</a:t>
            </a:r>
            <a:r>
              <a:rPr spc="-70" dirty="0"/>
              <a:t>w</a:t>
            </a:r>
            <a:r>
              <a:rPr spc="-15" dirty="0"/>
              <a:t>.</a:t>
            </a:r>
            <a:r>
              <a:rPr spc="-20" dirty="0"/>
              <a:t>t</a:t>
            </a:r>
            <a:r>
              <a:rPr dirty="0"/>
              <a:t>ect</a:t>
            </a:r>
            <a:r>
              <a:rPr spc="-10" dirty="0"/>
              <a:t>u</a:t>
            </a:r>
            <a:r>
              <a:rPr dirty="0"/>
              <a:t>m</a:t>
            </a:r>
            <a:r>
              <a:rPr spc="-15" dirty="0"/>
              <a:t>r</a:t>
            </a:r>
            <a:r>
              <a:rPr spc="5" dirty="0"/>
              <a:t>y</a:t>
            </a:r>
            <a:r>
              <a:rPr spc="-10" dirty="0"/>
              <a:t>n</a:t>
            </a:r>
            <a:r>
              <a:rPr spc="-35" dirty="0"/>
              <a:t>n</a:t>
            </a:r>
            <a:r>
              <a:rPr spc="-65" dirty="0"/>
              <a:t>y</a:t>
            </a:r>
            <a:r>
              <a:rPr spc="5" dirty="0"/>
              <a:t>.</a:t>
            </a:r>
            <a:r>
              <a:rPr spc="-10" dirty="0"/>
              <a:t>p</a:t>
            </a:r>
            <a:r>
              <a:rPr dirty="0"/>
              <a:t>l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11/21/2014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lang="pl-PL" smtClean="0"/>
              <a:t>ww</a:t>
            </a:r>
            <a:r>
              <a:rPr lang="pl-PL" spc="-70" smtClean="0"/>
              <a:t>w</a:t>
            </a:r>
            <a:r>
              <a:rPr lang="pl-PL" spc="-15" smtClean="0"/>
              <a:t>.</a:t>
            </a:r>
            <a:r>
              <a:rPr lang="pl-PL" spc="-20" smtClean="0"/>
              <a:t>t</a:t>
            </a:r>
            <a:r>
              <a:rPr lang="pl-PL" smtClean="0"/>
              <a:t>ect</a:t>
            </a:r>
            <a:r>
              <a:rPr lang="pl-PL" spc="-10" smtClean="0"/>
              <a:t>u</a:t>
            </a:r>
            <a:r>
              <a:rPr lang="pl-PL" smtClean="0"/>
              <a:t>m</a:t>
            </a:r>
            <a:r>
              <a:rPr lang="pl-PL" spc="-15" smtClean="0"/>
              <a:t>r</a:t>
            </a:r>
            <a:r>
              <a:rPr lang="pl-PL" spc="5" smtClean="0"/>
              <a:t>y</a:t>
            </a:r>
            <a:r>
              <a:rPr lang="pl-PL" spc="-10" smtClean="0"/>
              <a:t>n</a:t>
            </a:r>
            <a:r>
              <a:rPr lang="pl-PL" spc="-35" smtClean="0"/>
              <a:t>n</a:t>
            </a:r>
            <a:r>
              <a:rPr lang="pl-PL" spc="-65" smtClean="0"/>
              <a:t>y</a:t>
            </a:r>
            <a:r>
              <a:rPr lang="pl-PL" spc="5" smtClean="0"/>
              <a:t>.</a:t>
            </a:r>
            <a:r>
              <a:rPr lang="pl-PL" spc="-10" smtClean="0"/>
              <a:t>p</a:t>
            </a:r>
            <a:r>
              <a:rPr lang="pl-PL" smtClean="0"/>
              <a:t>l</a:t>
            </a:r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lang="pl-PL" sz="1200" smtClean="0">
                <a:solidFill>
                  <a:srgbClr val="888888"/>
                </a:solidFill>
                <a:latin typeface="Calibri"/>
                <a:cs typeface="Calibri"/>
              </a:rPr>
              <a:t>‹#›</a:t>
            </a:fld>
            <a:endParaRPr lang="pl-PL" sz="1200">
              <a:latin typeface="Calibri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</p:sldLayoutIdLst>
  <mc:AlternateContent xmlns:mc="http://schemas.openxmlformats.org/markup-compatibility/2006" xmlns:p14="http://schemas.microsoft.com/office/powerpoint/2010/main">
    <mc:Choice Requires="p14">
      <p:transition spd="med" p14:dur="700" advTm="5000">
        <p:fade/>
      </p:transition>
    </mc:Choice>
    <mc:Fallback xmlns="">
      <p:transition spd="med" advTm="5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45" y="2438400"/>
            <a:ext cx="6356909" cy="40763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09600" y="1447800"/>
            <a:ext cx="79248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0" algn="ctr">
              <a:lnSpc>
                <a:spcPct val="100000"/>
              </a:lnSpc>
            </a:pPr>
            <a:r>
              <a:rPr sz="4200" b="1" spc="2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</a:t>
            </a:r>
            <a:r>
              <a:rPr sz="4200" b="1" spc="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ro</a:t>
            </a:r>
            <a:r>
              <a:rPr sz="4200" b="1" spc="-3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du</a:t>
            </a:r>
            <a:r>
              <a:rPr sz="4200" b="1" spc="-5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sz="4200" b="1" spc="-3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ent</a:t>
            </a:r>
            <a:r>
              <a:rPr sz="4200" b="1" spc="-2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sz="4200" b="1" spc="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ory</a:t>
            </a:r>
            <a:r>
              <a:rPr sz="4200" b="1" spc="-3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nnowa</a:t>
            </a:r>
            <a:r>
              <a:rPr sz="4200" b="1" spc="-5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n</a:t>
            </a:r>
            <a:r>
              <a:rPr sz="4200" b="1" spc="-2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ia</a:t>
            </a:r>
            <a:endParaRPr sz="4200" dirty="0">
              <a:solidFill>
                <a:srgbClr val="0035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7" y="384629"/>
            <a:ext cx="4348886" cy="865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87580" y="4632811"/>
            <a:ext cx="2229993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200" spc="-50" dirty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200" spc="-15" dirty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200" spc="-45" dirty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200" spc="-15" dirty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200" spc="-10" dirty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200" spc="-35" dirty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200" dirty="0">
                <a:solidFill>
                  <a:srgbClr val="00359E"/>
                </a:solidFill>
                <a:latin typeface="Calibri"/>
                <a:cs typeface="Calibri"/>
              </a:rPr>
              <a:t>ty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96268" y="4632811"/>
            <a:ext cx="2194532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spc="-50" dirty="0">
                <a:solidFill>
                  <a:srgbClr val="00359E"/>
                </a:solidFill>
                <a:latin typeface="Calibri"/>
                <a:cs typeface="Calibri"/>
              </a:rPr>
              <a:t>Sy</a:t>
            </a:r>
            <a:r>
              <a:rPr sz="2400" spc="-35" dirty="0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400" spc="-30" dirty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400" spc="-10" dirty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400" spc="-55" dirty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400" spc="-15" dirty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spc="5" dirty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400" spc="-10" dirty="0">
                <a:solidFill>
                  <a:srgbClr val="00359E"/>
                </a:solidFill>
                <a:latin typeface="Calibri"/>
                <a:cs typeface="Calibri"/>
              </a:rPr>
              <a:t>nn</a:t>
            </a:r>
            <a:r>
              <a:rPr sz="2400" dirty="0">
                <a:solidFill>
                  <a:srgbClr val="00359E"/>
                </a:solidFill>
                <a:latin typeface="Calibri"/>
                <a:cs typeface="Calibri"/>
              </a:rPr>
              <a:t>owe</a:t>
            </a:r>
          </a:p>
        </p:txBody>
      </p:sp>
      <p:sp>
        <p:nvSpPr>
          <p:cNvPr id="9" name="object 9"/>
          <p:cNvSpPr>
            <a:spLocks noChangeAspect="1"/>
          </p:cNvSpPr>
          <p:nvPr/>
        </p:nvSpPr>
        <p:spPr>
          <a:xfrm>
            <a:off x="450941" y="2133600"/>
            <a:ext cx="2160001" cy="216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9525">
            <a:solidFill>
              <a:srgbClr val="0035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073755" y="4632811"/>
            <a:ext cx="254762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2400" spc="5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400" spc="-15" dirty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359E"/>
                </a:solidFill>
                <a:latin typeface="Calibri"/>
                <a:cs typeface="Calibri"/>
              </a:rPr>
              <a:t>ó</a:t>
            </a:r>
            <a:r>
              <a:rPr sz="2400" spc="5" dirty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400" dirty="0">
                <a:solidFill>
                  <a:srgbClr val="00359E"/>
                </a:solidFill>
                <a:latin typeface="Calibri"/>
                <a:cs typeface="Calibri"/>
              </a:rPr>
              <a:t>ki</a:t>
            </a:r>
            <a:r>
              <a:rPr sz="2400" spc="-80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400" spc="5" dirty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400" spc="5" dirty="0">
                <a:solidFill>
                  <a:srgbClr val="00359E"/>
                </a:solidFill>
                <a:latin typeface="Calibri"/>
                <a:cs typeface="Calibri"/>
              </a:rPr>
              <a:t>h</a:t>
            </a:r>
            <a:r>
              <a:rPr sz="2400" spc="-10" dirty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spc="-15" dirty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359E"/>
                </a:solidFill>
                <a:latin typeface="Calibri"/>
                <a:cs typeface="Calibri"/>
              </a:rPr>
              <a:t>sk</a:t>
            </a:r>
            <a:r>
              <a:rPr sz="2400" spc="5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00359E"/>
                </a:solidFill>
                <a:latin typeface="Calibri"/>
                <a:cs typeface="Calibri"/>
              </a:rPr>
              <a:t>e</a:t>
            </a:r>
          </a:p>
        </p:txBody>
      </p:sp>
      <p:sp>
        <p:nvSpPr>
          <p:cNvPr id="17" name="object 17"/>
          <p:cNvSpPr/>
          <p:nvPr/>
        </p:nvSpPr>
        <p:spPr>
          <a:xfrm>
            <a:off x="3159417" y="2133600"/>
            <a:ext cx="2376297" cy="216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9525">
            <a:solidFill>
              <a:srgbClr val="0035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84189" y="2133600"/>
            <a:ext cx="2636774" cy="216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9525">
            <a:solidFill>
              <a:srgbClr val="0035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 animBg="1"/>
      <p:bldP spid="12" grpId="0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43400" y="1447800"/>
            <a:ext cx="4648200" cy="4524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00" b="1" spc="5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b="1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400" b="1" spc="-55" dirty="0" err="1" smtClean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b="1" spc="-6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b="1" spc="-5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b="1" spc="-60" dirty="0" err="1" smtClean="0">
                <a:solidFill>
                  <a:srgbClr val="00359E"/>
                </a:solidFill>
                <a:latin typeface="Calibri"/>
                <a:cs typeface="Calibri"/>
              </a:rPr>
              <a:t>f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er</a:t>
            </a:r>
            <a:r>
              <a:rPr sz="2400" b="1" spc="-35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b="1" spc="-35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b="1" spc="-5" dirty="0" err="1" smtClean="0">
                <a:solidFill>
                  <a:srgbClr val="00359E"/>
                </a:solidFill>
                <a:latin typeface="Calibri"/>
                <a:cs typeface="Calibri"/>
              </a:rPr>
              <a:t>obej</a:t>
            </a:r>
            <a:r>
              <a:rPr sz="2400" b="1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400" b="1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u</a:t>
            </a:r>
            <a:r>
              <a:rPr sz="2400" b="1" spc="-5" dirty="0" err="1" smtClean="0">
                <a:solidFill>
                  <a:srgbClr val="00359E"/>
                </a:solidFill>
                <a:latin typeface="Calibri"/>
                <a:cs typeface="Calibri"/>
              </a:rPr>
              <a:t>je</a:t>
            </a:r>
            <a:r>
              <a:rPr sz="2400" b="1" spc="-5" dirty="0" smtClean="0">
                <a:solidFill>
                  <a:srgbClr val="00359E"/>
                </a:solidFill>
                <a:latin typeface="Calibri"/>
                <a:cs typeface="Calibri"/>
              </a:rPr>
              <a:t>:</a:t>
            </a:r>
            <a:endParaRPr sz="2400" b="1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sz="2400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4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400" spc="-45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400" spc="-18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endParaRPr sz="2400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Ob</a:t>
            </a:r>
            <a:r>
              <a:rPr sz="24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óbki</a:t>
            </a:r>
            <a:r>
              <a:rPr sz="2400" spc="-75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ac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h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arskie</a:t>
            </a:r>
            <a:endParaRPr sz="2400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sz="2400" spc="-55" dirty="0" err="1" smtClean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spc="-60" dirty="0" err="1" smtClean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400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400" spc="-18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endParaRPr sz="2400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marR="60452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sz="2400" spc="-60" dirty="0" err="1" smtClean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400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spc="-40" dirty="0" err="1" smtClean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4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ł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400" spc="-8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spc="-75" dirty="0" err="1" smtClean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ce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ia</a:t>
            </a:r>
            <a:r>
              <a:rPr sz="240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bl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chars</a:t>
            </a:r>
            <a:r>
              <a:rPr sz="2400" spc="-70" dirty="0" err="1" smtClean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4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-de</a:t>
            </a:r>
            <a:r>
              <a:rPr sz="2400" spc="-50" dirty="0" err="1" smtClean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spc="-35" dirty="0" err="1" smtClean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skie</a:t>
            </a:r>
            <a:endParaRPr sz="2400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R="6350">
              <a:lnSpc>
                <a:spcPct val="100000"/>
              </a:lnSpc>
              <a:spcBef>
                <a:spcPts val="1200"/>
              </a:spcBef>
            </a:pPr>
            <a:r>
              <a:rPr lang="pl-PL" sz="2400" b="1" spc="25" dirty="0" smtClean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400" b="1" spc="-105" dirty="0" err="1" smtClean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ona</a:t>
            </a:r>
            <a:r>
              <a:rPr sz="2400" b="1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400" b="1" spc="-65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b="1" dirty="0" smtClean="0">
                <a:solidFill>
                  <a:srgbClr val="00359E"/>
                </a:solidFill>
                <a:latin typeface="Calibri"/>
                <a:cs typeface="Calibri"/>
              </a:rPr>
              <a:t>z </a:t>
            </a:r>
            <a:r>
              <a:rPr sz="2400" b="1" spc="35" dirty="0" err="1" smtClean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400" b="1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400" b="1" spc="1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ki</a:t>
            </a:r>
            <a:r>
              <a:rPr sz="2400" b="1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j</a:t>
            </a:r>
            <a:r>
              <a:rPr sz="2400" b="1" spc="-6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ja</a:t>
            </a:r>
            <a:r>
              <a:rPr sz="2400" b="1" spc="-105" dirty="0" err="1" smtClean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b="1" spc="10" dirty="0" err="1" smtClean="0">
                <a:solidFill>
                  <a:srgbClr val="00359E"/>
                </a:solidFill>
                <a:latin typeface="Calibri"/>
                <a:cs typeface="Calibri"/>
              </a:rPr>
              <a:t>ś</a:t>
            </a:r>
            <a:r>
              <a:rPr sz="2400" b="1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400" b="1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400" b="1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la</a:t>
            </a:r>
            <a:r>
              <a:rPr sz="2400" b="1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400" b="1" spc="-60" dirty="0" err="1" smtClean="0">
                <a:solidFill>
                  <a:srgbClr val="00359E"/>
                </a:solidFill>
                <a:latin typeface="Calibri"/>
                <a:cs typeface="Calibri"/>
              </a:rPr>
              <a:t>h</a:t>
            </a:r>
            <a:r>
              <a:rPr sz="2400" b="1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endParaRPr sz="2400" b="1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sz="24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Oc</a:t>
            </a:r>
            <a:r>
              <a:rPr sz="24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400" spc="-75" dirty="0" err="1" smtClean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spc="-35" dirty="0" err="1" smtClean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ane</a:t>
            </a:r>
            <a:r>
              <a:rPr sz="24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j</a:t>
            </a:r>
            <a:endParaRPr sz="2400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sz="2400" spc="-95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400" spc="1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4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spc="10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-</a:t>
            </a:r>
            <a:r>
              <a:rPr sz="24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400" spc="-1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400" spc="-75" dirty="0" err="1" smtClean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400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4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ej</a:t>
            </a:r>
            <a:endParaRPr sz="2400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sz="2400" spc="-55" dirty="0" err="1" smtClean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owle</a:t>
            </a:r>
            <a:r>
              <a:rPr sz="2400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4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ej</a:t>
            </a:r>
            <a:endParaRPr sz="2400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357505" algn="l"/>
              </a:tabLst>
            </a:pP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Mied</a:t>
            </a:r>
            <a:r>
              <a:rPr sz="2400" spc="10" dirty="0" err="1" smtClean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400" dirty="0" err="1" smtClean="0">
                <a:solidFill>
                  <a:srgbClr val="00359E"/>
                </a:solidFill>
                <a:latin typeface="Calibri"/>
                <a:cs typeface="Calibri"/>
              </a:rPr>
              <a:t>ia</a:t>
            </a:r>
            <a:r>
              <a:rPr sz="24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4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ej</a:t>
            </a:r>
            <a:endParaRPr sz="2400" dirty="0">
              <a:solidFill>
                <a:srgbClr val="00359E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2859" y="2173753"/>
            <a:ext cx="3765741" cy="2510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rgbClr val="0035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3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a 13"/>
          <p:cNvGrpSpPr/>
          <p:nvPr/>
        </p:nvGrpSpPr>
        <p:grpSpPr>
          <a:xfrm>
            <a:off x="2222246" y="1478230"/>
            <a:ext cx="4699508" cy="4770170"/>
            <a:chOff x="2166619" y="1478230"/>
            <a:chExt cx="4699508" cy="4770170"/>
          </a:xfrm>
        </p:grpSpPr>
        <p:sp>
          <p:nvSpPr>
            <p:cNvPr id="2" name="object 2"/>
            <p:cNvSpPr/>
            <p:nvPr/>
          </p:nvSpPr>
          <p:spPr>
            <a:xfrm>
              <a:off x="2166619" y="1478230"/>
              <a:ext cx="4699508" cy="477017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>
              <a:spAutoFit/>
            </a:bodyPr>
            <a:lstStyle/>
            <a:p>
              <a:endParaRPr/>
            </a:p>
          </p:txBody>
        </p:sp>
        <p:sp>
          <p:nvSpPr>
            <p:cNvPr id="3" name="object 3"/>
            <p:cNvSpPr txBox="1"/>
            <p:nvPr/>
          </p:nvSpPr>
          <p:spPr>
            <a:xfrm>
              <a:off x="4160138" y="1593043"/>
              <a:ext cx="710565" cy="611505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algn="ctr">
                <a:lnSpc>
                  <a:spcPct val="92200"/>
                </a:lnSpc>
              </a:pP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Z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n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i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żki d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l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400" b="1" spc="-40" dirty="0">
                  <a:solidFill>
                    <a:srgbClr val="FFFFFF"/>
                  </a:solidFill>
                  <a:latin typeface="Calibri"/>
                  <a:cs typeface="Calibri"/>
                </a:rPr>
                <a:t>st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ł</a:t>
              </a:r>
              <a:r>
                <a:rPr sz="1400" b="1" spc="-50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c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h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 kl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ie</a:t>
              </a:r>
              <a:r>
                <a:rPr sz="1400" b="1" spc="-40" dirty="0">
                  <a:solidFill>
                    <a:srgbClr val="FFFFFF"/>
                  </a:solidFill>
                  <a:latin typeface="Calibri"/>
                  <a:cs typeface="Calibri"/>
                </a:rPr>
                <a:t>nt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ó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w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4" name="object 4"/>
            <p:cNvSpPr txBox="1"/>
            <p:nvPr/>
          </p:nvSpPr>
          <p:spPr>
            <a:xfrm>
              <a:off x="5693282" y="2752294"/>
              <a:ext cx="1045210" cy="23495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H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r>
                <a:rPr sz="1400" b="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400" b="1" spc="-35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14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w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e </a:t>
              </a:r>
              <a:r>
                <a:rPr sz="14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c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400" b="1" spc="-40" dirty="0">
                  <a:solidFill>
                    <a:srgbClr val="FFFFFF"/>
                  </a:solidFill>
                  <a:latin typeface="Calibri"/>
                  <a:cs typeface="Calibri"/>
                </a:rPr>
                <a:t>n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5" name="object 5"/>
            <p:cNvSpPr txBox="1"/>
            <p:nvPr/>
          </p:nvSpPr>
          <p:spPr>
            <a:xfrm>
              <a:off x="5781674" y="4634180"/>
              <a:ext cx="866775" cy="4140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66675">
                <a:lnSpc>
                  <a:spcPts val="1560"/>
                </a:lnSpc>
              </a:pP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1400" b="1" dirty="0">
                  <a:solidFill>
                    <a:srgbClr val="FFFFFF"/>
                  </a:solidFill>
                  <a:latin typeface="Calibri"/>
                  <a:cs typeface="Calibri"/>
                </a:rPr>
                <a:t>g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400" b="1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-45" dirty="0">
                  <a:solidFill>
                    <a:srgbClr val="FFFFFF"/>
                  </a:solidFill>
                  <a:latin typeface="Calibri"/>
                  <a:cs typeface="Calibri"/>
                </a:rPr>
                <a:t>m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y p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0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tne</a:t>
              </a:r>
              <a:r>
                <a:rPr sz="14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sk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i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endParaRPr sz="1400" dirty="0">
                <a:latin typeface="Calibri"/>
                <a:cs typeface="Calibri"/>
              </a:endParaRPr>
            </a:p>
          </p:txBody>
        </p:sp>
        <p:sp>
          <p:nvSpPr>
            <p:cNvPr id="6" name="object 6"/>
            <p:cNvSpPr txBox="1"/>
            <p:nvPr/>
          </p:nvSpPr>
          <p:spPr>
            <a:xfrm>
              <a:off x="4038218" y="5614493"/>
              <a:ext cx="956310" cy="4140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indent="33020">
                <a:lnSpc>
                  <a:spcPts val="1560"/>
                </a:lnSpc>
              </a:pP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D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1400" b="1" spc="-40" dirty="0">
                  <a:solidFill>
                    <a:srgbClr val="FFFFFF"/>
                  </a:solidFill>
                  <a:latin typeface="Calibri"/>
                  <a:cs typeface="Calibri"/>
                </a:rPr>
                <a:t>st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-45" dirty="0">
                  <a:solidFill>
                    <a:srgbClr val="FFFFFF"/>
                  </a:solidFill>
                  <a:latin typeface="Calibri"/>
                  <a:cs typeface="Calibri"/>
                </a:rPr>
                <a:t>w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2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na p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l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c 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b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d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14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w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y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7" name="object 7"/>
            <p:cNvSpPr txBox="1"/>
            <p:nvPr/>
          </p:nvSpPr>
          <p:spPr>
            <a:xfrm>
              <a:off x="2300859" y="4634180"/>
              <a:ext cx="1033780" cy="41402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231775" marR="6350" indent="-219710">
                <a:lnSpc>
                  <a:spcPts val="1560"/>
                </a:lnSpc>
              </a:pP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P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1400" b="1" spc="-40" dirty="0">
                  <a:solidFill>
                    <a:srgbClr val="FFFFFF"/>
                  </a:solidFill>
                  <a:latin typeface="Calibri"/>
                  <a:cs typeface="Calibri"/>
                </a:rPr>
                <a:t>f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sjo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n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l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na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o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b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sł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u</a:t>
              </a:r>
              <a:r>
                <a:rPr sz="1400" b="1" spc="-30" dirty="0">
                  <a:solidFill>
                    <a:srgbClr val="FFFFFF"/>
                  </a:solidFill>
                  <a:latin typeface="Calibri"/>
                  <a:cs typeface="Calibri"/>
                </a:rPr>
                <a:t>g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endParaRPr sz="1400">
                <a:latin typeface="Calibri"/>
                <a:cs typeface="Calibri"/>
              </a:endParaRPr>
            </a:p>
          </p:txBody>
        </p:sp>
        <p:sp>
          <p:nvSpPr>
            <p:cNvPr id="8" name="object 8"/>
            <p:cNvSpPr txBox="1"/>
            <p:nvPr/>
          </p:nvSpPr>
          <p:spPr>
            <a:xfrm>
              <a:off x="2300859" y="2573229"/>
              <a:ext cx="1017015" cy="61214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marR="6350" algn="ctr">
                <a:lnSpc>
                  <a:spcPct val="92200"/>
                </a:lnSpc>
              </a:pPr>
              <a:r>
                <a:rPr sz="1400" b="1" spc="-125" dirty="0">
                  <a:solidFill>
                    <a:srgbClr val="FFFFFF"/>
                  </a:solidFill>
                  <a:latin typeface="Calibri"/>
                  <a:cs typeface="Calibri"/>
                </a:rPr>
                <a:t>T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400" b="1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mi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n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owo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ść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 </a:t>
              </a:r>
              <a:r>
                <a:rPr sz="1400" b="1" spc="-25" dirty="0">
                  <a:solidFill>
                    <a:srgbClr val="FFFFFF"/>
                  </a:solidFill>
                  <a:latin typeface="Calibri"/>
                  <a:cs typeface="Calibri"/>
                </a:rPr>
                <a:t>r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li</a:t>
              </a:r>
              <a:r>
                <a:rPr sz="1400" b="1" spc="-40" dirty="0">
                  <a:solidFill>
                    <a:srgbClr val="FFFFFF"/>
                  </a:solidFill>
                  <a:latin typeface="Calibri"/>
                  <a:cs typeface="Calibri"/>
                </a:rPr>
                <a:t>z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c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ji </a:t>
              </a:r>
              <a:r>
                <a:rPr sz="1400" b="1" spc="-35" dirty="0">
                  <a:solidFill>
                    <a:srgbClr val="FFFFFF"/>
                  </a:solidFill>
                  <a:latin typeface="Calibri"/>
                  <a:cs typeface="Calibri"/>
                </a:rPr>
                <a:t>z</a:t>
              </a:r>
              <a:r>
                <a:rPr sz="1400" b="1" spc="-5" dirty="0">
                  <a:solidFill>
                    <a:srgbClr val="FFFFFF"/>
                  </a:solidFill>
                  <a:latin typeface="Calibri"/>
                  <a:cs typeface="Calibri"/>
                </a:rPr>
                <a:t>a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m</a:t>
              </a:r>
              <a:r>
                <a:rPr sz="1400" b="1" spc="-20" dirty="0">
                  <a:solidFill>
                    <a:srgbClr val="FFFFFF"/>
                  </a:solidFill>
                  <a:latin typeface="Calibri"/>
                  <a:cs typeface="Calibri"/>
                </a:rPr>
                <a:t>ówi</a:t>
              </a:r>
              <a:r>
                <a:rPr sz="1400" b="1" spc="-15" dirty="0">
                  <a:solidFill>
                    <a:srgbClr val="FFFFFF"/>
                  </a:solidFill>
                  <a:latin typeface="Calibri"/>
                  <a:cs typeface="Calibri"/>
                </a:rPr>
                <a:t>e</a:t>
              </a:r>
              <a:r>
                <a:rPr sz="1400" b="1" spc="-10" dirty="0">
                  <a:solidFill>
                    <a:srgbClr val="FFFFFF"/>
                  </a:solidFill>
                  <a:latin typeface="Calibri"/>
                  <a:cs typeface="Calibri"/>
                </a:rPr>
                <a:t>ń</a:t>
              </a:r>
              <a:endParaRPr sz="1400" dirty="0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545" y="2438400"/>
            <a:ext cx="6356909" cy="4076395"/>
          </a:xfrm>
          <a:prstGeom prst="rect">
            <a:avLst/>
          </a:prstGeom>
        </p:spPr>
      </p:pic>
      <p:sp>
        <p:nvSpPr>
          <p:cNvPr id="6" name="object 4"/>
          <p:cNvSpPr txBox="1"/>
          <p:nvPr/>
        </p:nvSpPr>
        <p:spPr>
          <a:xfrm>
            <a:off x="609600" y="1447800"/>
            <a:ext cx="7924800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12700" algn="ctr">
              <a:lnSpc>
                <a:spcPct val="100000"/>
              </a:lnSpc>
            </a:pPr>
            <a:r>
              <a:rPr lang="pl-PL" sz="4200" b="1" spc="25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Usługi</a:t>
            </a:r>
            <a:endParaRPr sz="4200" dirty="0">
              <a:solidFill>
                <a:srgbClr val="0035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57" y="381000"/>
            <a:ext cx="4348886" cy="8650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62660" y="1371600"/>
            <a:ext cx="7218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55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</a:t>
            </a:r>
            <a:r>
              <a:rPr sz="3600" b="1" spc="-2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y</a:t>
            </a:r>
            <a:r>
              <a:rPr sz="3600" b="1" spc="-6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</a:t>
            </a:r>
            <a:r>
              <a:rPr sz="3600" b="1" spc="-1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</a:t>
            </a:r>
            <a:r>
              <a:rPr sz="3600" b="1" spc="-55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</a:t>
            </a:r>
            <a:r>
              <a:rPr sz="3600" b="1" spc="-2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y</a:t>
            </a:r>
            <a:r>
              <a:rPr sz="3600" b="1" spc="-4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</a:t>
            </a:r>
            <a:r>
              <a:rPr sz="3600" b="1" spc="-1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</a:t>
            </a:r>
            <a:r>
              <a:rPr sz="3600" b="1" spc="-15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3600" b="1" spc="-1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sz="3600" b="1" spc="2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600" b="1" spc="-6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</a:t>
            </a:r>
            <a:r>
              <a:rPr sz="3600" b="1" spc="-1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on</a:t>
            </a:r>
            <a:r>
              <a:rPr sz="3600" b="1" spc="-4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s</a:t>
            </a:r>
            <a:r>
              <a:rPr sz="3600" b="1" spc="-1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t</a:t>
            </a:r>
            <a:r>
              <a:rPr sz="3600" b="1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r</a:t>
            </a:r>
            <a:r>
              <a:rPr sz="3600" b="1" spc="-1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u</a:t>
            </a:r>
            <a:r>
              <a:rPr sz="3600" b="1" spc="-6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</a:t>
            </a:r>
            <a:r>
              <a:rPr sz="3600" b="1" spc="-1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cji</a:t>
            </a:r>
            <a:r>
              <a:rPr lang="pl-PL" sz="3600" b="1" spc="-10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600" b="1" spc="-1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da</a:t>
            </a:r>
            <a:r>
              <a:rPr sz="3600" b="1" spc="-5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cho</a:t>
            </a:r>
            <a:r>
              <a:rPr sz="3600" b="1" spc="1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</a:t>
            </a:r>
            <a:r>
              <a:rPr sz="3600" b="1" spc="-45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y</a:t>
            </a:r>
            <a:r>
              <a:rPr sz="3600" b="1" spc="-5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sz="3600" b="1" spc="-15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</a:t>
            </a:r>
            <a:endParaRPr sz="3600" dirty="0">
              <a:solidFill>
                <a:srgbClr val="0035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591" y="2384043"/>
            <a:ext cx="2902686" cy="3231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40335">
              <a:lnSpc>
                <a:spcPct val="100000"/>
              </a:lnSpc>
            </a:pPr>
            <a:r>
              <a:rPr sz="2000" b="1" spc="-1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00359E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359E"/>
                </a:solidFill>
                <a:latin typeface="Calibri"/>
                <a:cs typeface="Calibri"/>
              </a:rPr>
              <a:t>ruj</a:t>
            </a:r>
            <a:r>
              <a:rPr sz="2000" b="1" spc="5" dirty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b="1" spc="-70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000" b="1" spc="-25" dirty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b="1" spc="-35" dirty="0">
                <a:solidFill>
                  <a:srgbClr val="00359E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es</a:t>
            </a:r>
            <a:r>
              <a:rPr sz="2000" b="1" spc="-5" dirty="0">
                <a:solidFill>
                  <a:srgbClr val="00359E"/>
                </a:solidFill>
                <a:latin typeface="Calibri"/>
                <a:cs typeface="Calibri"/>
              </a:rPr>
              <a:t>jo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na</a:t>
            </a:r>
            <a:r>
              <a:rPr sz="2000" b="1" spc="-20" dirty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ne </a:t>
            </a:r>
            <a:r>
              <a:rPr sz="2000" b="1" spc="-5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b="1" spc="5" dirty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b="1" spc="-55" dirty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on</a:t>
            </a:r>
            <a:r>
              <a:rPr sz="2000" b="1" spc="-30" dirty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000" b="1" spc="-5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b="1" spc="-20" dirty="0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000" b="1" spc="-10" dirty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b="1" spc="-25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b="1" spc="-5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d</a:t>
            </a:r>
            <a:r>
              <a:rPr sz="2000" b="1" spc="-20" dirty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b="1" spc="-5" dirty="0">
                <a:solidFill>
                  <a:srgbClr val="00359E"/>
                </a:solidFill>
                <a:latin typeface="Calibri"/>
                <a:cs typeface="Calibri"/>
              </a:rPr>
              <a:t>wn</a:t>
            </a:r>
            <a:r>
              <a:rPr sz="2000" b="1" spc="-10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000" b="1" spc="-30" dirty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000" b="1" spc="-20" dirty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b="1" spc="-5" dirty="0">
                <a:solidFill>
                  <a:srgbClr val="00359E"/>
                </a:solidFill>
                <a:latin typeface="Calibri"/>
                <a:cs typeface="Calibri"/>
              </a:rPr>
              <a:t>ch </a:t>
            </a:r>
            <a:r>
              <a:rPr sz="2000" b="1" spc="-55" dirty="0" err="1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000" b="1" dirty="0" err="1">
                <a:solidFill>
                  <a:srgbClr val="00359E"/>
                </a:solidFill>
                <a:latin typeface="Calibri"/>
                <a:cs typeface="Calibri"/>
              </a:rPr>
              <a:t>on</a:t>
            </a:r>
            <a:r>
              <a:rPr sz="2000" b="1" spc="-20" dirty="0" err="1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000" b="1" spc="-10" dirty="0" err="1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b="1" dirty="0" err="1">
                <a:solidFill>
                  <a:srgbClr val="00359E"/>
                </a:solidFill>
                <a:latin typeface="Calibri"/>
                <a:cs typeface="Calibri"/>
              </a:rPr>
              <a:t>ru</a:t>
            </a:r>
            <a:r>
              <a:rPr sz="2000" b="1" spc="-30" dirty="0" err="1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000" b="1" spc="-5" dirty="0" err="1">
                <a:solidFill>
                  <a:srgbClr val="00359E"/>
                </a:solidFill>
                <a:latin typeface="Calibri"/>
                <a:cs typeface="Calibri"/>
              </a:rPr>
              <a:t>cj</a:t>
            </a:r>
            <a:r>
              <a:rPr sz="2000" b="1" dirty="0" err="1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b="1" spc="-6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b="1" dirty="0" err="1" smtClean="0">
                <a:solidFill>
                  <a:srgbClr val="00359E"/>
                </a:solidFill>
                <a:latin typeface="Calibri"/>
                <a:cs typeface="Calibri"/>
              </a:rPr>
              <a:t>dachow</a:t>
            </a:r>
            <a:r>
              <a:rPr sz="2000" b="1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b="1" spc="-5" dirty="0" err="1" smtClean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000" b="1" dirty="0" err="1" smtClean="0">
                <a:solidFill>
                  <a:srgbClr val="00359E"/>
                </a:solidFill>
                <a:latin typeface="Calibri"/>
                <a:cs typeface="Calibri"/>
              </a:rPr>
              <a:t>h</a:t>
            </a:r>
            <a:r>
              <a:rPr sz="2000" b="1" dirty="0" smtClean="0">
                <a:solidFill>
                  <a:srgbClr val="00359E"/>
                </a:solidFill>
                <a:latin typeface="Calibri"/>
                <a:cs typeface="Calibri"/>
              </a:rPr>
              <a:t>:</a:t>
            </a:r>
            <a:endParaRPr sz="2000" b="1" dirty="0">
              <a:solidFill>
                <a:srgbClr val="00359E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  <a:spcBef>
                <a:spcPts val="385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00359E"/>
                </a:solidFill>
                <a:latin typeface="Calibri"/>
                <a:cs typeface="Calibri"/>
              </a:rPr>
              <a:t>ę</a:t>
            </a:r>
            <a:r>
              <a:rPr sz="2000" spc="5" dirty="0">
                <a:solidFill>
                  <a:srgbClr val="00359E"/>
                </a:solidFill>
                <a:latin typeface="Calibri"/>
                <a:cs typeface="Calibri"/>
              </a:rPr>
              <a:t>ź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by</a:t>
            </a:r>
            <a:r>
              <a:rPr sz="2000" spc="-50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da</a:t>
            </a:r>
            <a:r>
              <a:rPr sz="2000" spc="-5" dirty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ho</a:t>
            </a:r>
            <a:r>
              <a:rPr sz="2000" spc="-30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ej</a:t>
            </a:r>
            <a:r>
              <a:rPr sz="2000" spc="-5" dirty="0">
                <a:solidFill>
                  <a:srgbClr val="00359E"/>
                </a:solidFill>
                <a:latin typeface="Calibri"/>
                <a:cs typeface="Calibri"/>
              </a:rPr>
              <a:t> k</a:t>
            </a:r>
            <a:r>
              <a:rPr sz="2000" spc="-20" dirty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10" dirty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spc="-15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30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ej</a:t>
            </a:r>
          </a:p>
          <a:p>
            <a:pPr marL="285750" marR="6350" indent="-285750">
              <a:lnSpc>
                <a:spcPct val="100000"/>
              </a:lnSpc>
              <a:spcBef>
                <a:spcPts val="384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spc="-10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00359E"/>
                </a:solidFill>
                <a:latin typeface="Calibri"/>
                <a:cs typeface="Calibri"/>
              </a:rPr>
              <a:t>ę</a:t>
            </a:r>
            <a:r>
              <a:rPr sz="2000" spc="5" dirty="0">
                <a:solidFill>
                  <a:srgbClr val="00359E"/>
                </a:solidFill>
                <a:latin typeface="Calibri"/>
                <a:cs typeface="Calibri"/>
              </a:rPr>
              <a:t>ź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by</a:t>
            </a:r>
            <a:r>
              <a:rPr sz="2000" spc="-4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dacho</a:t>
            </a:r>
            <a:r>
              <a:rPr sz="2000" spc="-25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ej</a:t>
            </a:r>
            <a:r>
              <a:rPr sz="2000" spc="-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000" spc="-25" dirty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5" dirty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spc="-10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spc="5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- ję</a:t>
            </a:r>
            <a:r>
              <a:rPr sz="2000" spc="-10" dirty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spc="-55" dirty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ej</a:t>
            </a:r>
          </a:p>
          <a:p>
            <a:pPr marL="285750" marR="27305" indent="-285750">
              <a:lnSpc>
                <a:spcPct val="100000"/>
              </a:lnSpc>
              <a:spcBef>
                <a:spcPts val="385"/>
              </a:spcBef>
              <a:buClr>
                <a:srgbClr val="C00000"/>
              </a:buClr>
              <a:buFont typeface="Wingdings" pitchFamily="2" charset="2"/>
              <a:buChar char="Ø"/>
            </a:pP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spc="-10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spc="-20" dirty="0">
                <a:solidFill>
                  <a:srgbClr val="00359E"/>
                </a:solidFill>
                <a:latin typeface="Calibri"/>
                <a:cs typeface="Calibri"/>
              </a:rPr>
              <a:t>ę</a:t>
            </a:r>
            <a:r>
              <a:rPr sz="2000" spc="5" dirty="0">
                <a:solidFill>
                  <a:srgbClr val="00359E"/>
                </a:solidFill>
                <a:latin typeface="Calibri"/>
                <a:cs typeface="Calibri"/>
              </a:rPr>
              <a:t>ź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by</a:t>
            </a:r>
            <a:r>
              <a:rPr sz="2000" spc="-4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dacho</a:t>
            </a:r>
            <a:r>
              <a:rPr sz="2000" spc="-25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ej</a:t>
            </a:r>
            <a:r>
              <a:rPr sz="2000" spc="-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000" spc="5" dirty="0">
                <a:solidFill>
                  <a:srgbClr val="00359E"/>
                </a:solidFill>
                <a:latin typeface="Calibri"/>
                <a:cs typeface="Calibri"/>
              </a:rPr>
              <a:t>ł</a:t>
            </a:r>
            <a:r>
              <a:rPr sz="2000" spc="-30" dirty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000" spc="-10" dirty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spc="-10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spc="1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- k</a:t>
            </a:r>
            <a:r>
              <a:rPr sz="2000" spc="-20" dirty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spc="5" dirty="0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000" spc="-20" dirty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000" spc="-5" dirty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000" spc="-20" dirty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25" dirty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spc="-20" dirty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dirty="0">
                <a:solidFill>
                  <a:srgbClr val="00359E"/>
                </a:solidFill>
                <a:latin typeface="Calibri"/>
                <a:cs typeface="Calibri"/>
              </a:rPr>
              <a:t>j</a:t>
            </a:r>
          </a:p>
        </p:txBody>
      </p:sp>
      <p:sp>
        <p:nvSpPr>
          <p:cNvPr id="5" name="object 5"/>
          <p:cNvSpPr/>
          <p:nvPr/>
        </p:nvSpPr>
        <p:spPr>
          <a:xfrm>
            <a:off x="3575050" y="2389378"/>
            <a:ext cx="5111750" cy="34018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rgbClr val="0035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6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457199" y="2286000"/>
            <a:ext cx="4343399" cy="2899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rgbClr val="0035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181600" y="2286000"/>
            <a:ext cx="3505200" cy="4001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>
              <a:lnSpc>
                <a:spcPct val="100000"/>
              </a:lnSpc>
              <a:tabLst>
                <a:tab pos="0" algn="l"/>
              </a:tabLst>
            </a:pPr>
            <a:r>
              <a:rPr sz="2000" b="1" spc="-10" dirty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b="1" spc="-30" dirty="0">
                <a:solidFill>
                  <a:srgbClr val="00359E"/>
                </a:solidFill>
                <a:latin typeface="Calibri"/>
                <a:cs typeface="Calibri"/>
              </a:rPr>
              <a:t>f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eruje</a:t>
            </a:r>
            <a:r>
              <a:rPr sz="2000" b="1" spc="-15" dirty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b="1" spc="-70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kr</a:t>
            </a:r>
            <a:r>
              <a:rPr sz="2000" b="1" spc="-20" dirty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000" b="1" spc="-15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b="1" dirty="0" err="1">
                <a:solidFill>
                  <a:srgbClr val="00359E"/>
                </a:solidFill>
                <a:latin typeface="Calibri"/>
                <a:cs typeface="Calibri"/>
              </a:rPr>
              <a:t>d</a:t>
            </a:r>
            <a:r>
              <a:rPr sz="2000" b="1" spc="-5" dirty="0" err="1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000" b="1" dirty="0" err="1">
                <a:solidFill>
                  <a:srgbClr val="00359E"/>
                </a:solidFill>
                <a:latin typeface="Calibri"/>
                <a:cs typeface="Calibri"/>
              </a:rPr>
              <a:t>chów</a:t>
            </a:r>
            <a:r>
              <a:rPr sz="2000" b="1" spc="-2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lang="pl-PL" sz="2000" b="1" spc="-25" dirty="0" smtClean="0">
                <a:solidFill>
                  <a:srgbClr val="00359E"/>
                </a:solidFill>
                <a:latin typeface="Calibri"/>
                <a:cs typeface="Calibri"/>
              </a:rPr>
              <a:t/>
            </a:r>
            <a:br>
              <a:rPr lang="pl-PL" sz="2000" b="1" spc="-25" dirty="0" smtClean="0">
                <a:solidFill>
                  <a:srgbClr val="00359E"/>
                </a:solidFill>
                <a:latin typeface="Calibri"/>
                <a:cs typeface="Calibri"/>
              </a:rPr>
            </a:br>
            <a:r>
              <a:rPr sz="2000" b="1" dirty="0" smtClean="0">
                <a:solidFill>
                  <a:srgbClr val="00359E"/>
                </a:solidFill>
                <a:latin typeface="Calibri"/>
                <a:cs typeface="Calibri"/>
              </a:rPr>
              <a:t>z 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wy</a:t>
            </a:r>
            <a:r>
              <a:rPr sz="2000" b="1" spc="-55" dirty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or</a:t>
            </a:r>
            <a:r>
              <a:rPr sz="2000" b="1" spc="5" dirty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b="1" spc="-15" dirty="0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000" b="1" spc="-35" dirty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an</a:t>
            </a:r>
            <a:r>
              <a:rPr sz="2000" b="1" spc="-20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em</a:t>
            </a:r>
            <a:r>
              <a:rPr sz="2000" b="1" spc="-1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000" b="1" spc="-10" dirty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000" b="1" spc="-20" dirty="0">
                <a:solidFill>
                  <a:srgbClr val="00359E"/>
                </a:solidFill>
                <a:latin typeface="Calibri"/>
                <a:cs typeface="Calibri"/>
              </a:rPr>
              <a:t>s</a:t>
            </a:r>
            <a:r>
              <a:rPr sz="2000" b="1" spc="-35" dirty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ę</a:t>
            </a:r>
            <a:r>
              <a:rPr sz="2000" b="1" spc="-25" dirty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uj</a:t>
            </a:r>
            <a:r>
              <a:rPr sz="2000" b="1" spc="-10" dirty="0">
                <a:solidFill>
                  <a:srgbClr val="00359E"/>
                </a:solidFill>
                <a:latin typeface="Calibri"/>
                <a:cs typeface="Calibri"/>
              </a:rPr>
              <a:t>ą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000" b="1" spc="-25" dirty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ch </a:t>
            </a:r>
            <a:r>
              <a:rPr sz="2000" b="1" spc="10" dirty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000" b="1" spc="-30" dirty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000" b="1" spc="-35" dirty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er</a:t>
            </a:r>
            <a:r>
              <a:rPr sz="2000" b="1" spc="-15" dirty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b="1" dirty="0">
                <a:solidFill>
                  <a:srgbClr val="00359E"/>
                </a:solidFill>
                <a:latin typeface="Calibri"/>
                <a:cs typeface="Calibri"/>
              </a:rPr>
              <a:t>ałów:</a:t>
            </a:r>
            <a:endParaRPr sz="2000" dirty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sz="2000" dirty="0" err="1">
                <a:solidFill>
                  <a:srgbClr val="00359E"/>
                </a:solidFill>
                <a:latin typeface="Calibri"/>
                <a:cs typeface="Calibri"/>
              </a:rPr>
              <a:t>dachówki</a:t>
            </a:r>
            <a:r>
              <a:rPr sz="2000" spc="-45" dirty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ce</a:t>
            </a:r>
            <a:r>
              <a:rPr sz="2000" spc="10" dirty="0" err="1" smtClean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000" spc="-35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ej</a:t>
            </a:r>
            <a:r>
              <a:rPr lang="pl-PL" sz="200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br>
              <a:rPr lang="pl-PL" sz="2000" dirty="0" smtClean="0">
                <a:solidFill>
                  <a:srgbClr val="00359E"/>
                </a:solidFill>
                <a:latin typeface="Calibri"/>
                <a:cs typeface="Calibri"/>
              </a:rPr>
            </a:br>
            <a:r>
              <a:rPr sz="2000" dirty="0" smtClean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spc="-4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ce</a:t>
            </a:r>
            <a:r>
              <a:rPr sz="20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am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0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ne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j</a:t>
            </a:r>
            <a:endParaRPr lang="pl-PL" sz="2000" spc="-5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lang="pl-PL" sz="2000" dirty="0" smtClean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achod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chówk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endParaRPr lang="pl-PL" sz="2000" spc="-15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ac</a:t>
            </a:r>
            <a:r>
              <a:rPr sz="2000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h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spc="5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pow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k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ane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j</a:t>
            </a:r>
            <a:endParaRPr lang="pl-PL" sz="2000" spc="-5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ach</a:t>
            </a:r>
            <a:r>
              <a:rPr sz="2000" spc="-5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sz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ache</a:t>
            </a:r>
            <a:r>
              <a:rPr sz="2000" spc="-10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0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ch</a:t>
            </a:r>
            <a:endParaRPr lang="pl-PL" sz="2000" spc="-5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sz="20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g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000" spc="-35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ów</a:t>
            </a:r>
            <a:r>
              <a:rPr sz="200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spc="-10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u</a:t>
            </a:r>
            <a:r>
              <a:rPr sz="2000" spc="10" dirty="0" err="1" smtClean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0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000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0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ch</a:t>
            </a:r>
            <a:endParaRPr lang="pl-PL" sz="2000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pa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spc="-2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t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000" spc="10" dirty="0" err="1" smtClean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000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g</a:t>
            </a:r>
            <a:r>
              <a:rPr sz="20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0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z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w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0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l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000" spc="-20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spc="-5" dirty="0" err="1" smtClean="0">
                <a:solidFill>
                  <a:srgbClr val="00359E"/>
                </a:solidFill>
                <a:latin typeface="Calibri"/>
                <a:cs typeface="Calibri"/>
              </a:rPr>
              <a:t>j</a:t>
            </a:r>
            <a:endParaRPr lang="pl-PL" sz="2000" spc="-5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sz="2000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f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o</a:t>
            </a:r>
            <a:r>
              <a:rPr sz="2000" spc="-15" dirty="0" err="1" smtClean="0">
                <a:solidFill>
                  <a:srgbClr val="00359E"/>
                </a:solidFill>
                <a:latin typeface="Calibri"/>
                <a:cs typeface="Calibri"/>
              </a:rPr>
              <a:t>li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i</a:t>
            </a:r>
            <a:r>
              <a:rPr sz="2000" spc="1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spc="5" dirty="0" smtClean="0">
                <a:solidFill>
                  <a:srgbClr val="00359E"/>
                </a:solidFill>
                <a:latin typeface="Calibri"/>
                <a:cs typeface="Calibri"/>
              </a:rPr>
              <a:t>P</a:t>
            </a:r>
            <a:r>
              <a:rPr sz="2000" spc="-15" dirty="0" smtClean="0">
                <a:solidFill>
                  <a:srgbClr val="00359E"/>
                </a:solidFill>
                <a:latin typeface="Calibri"/>
                <a:cs typeface="Calibri"/>
              </a:rPr>
              <a:t>C</a:t>
            </a:r>
            <a:r>
              <a:rPr sz="2000" spc="-114" dirty="0" smtClean="0">
                <a:solidFill>
                  <a:srgbClr val="00359E"/>
                </a:solidFill>
                <a:latin typeface="Calibri"/>
                <a:cs typeface="Calibri"/>
              </a:rPr>
              <a:t>V</a:t>
            </a:r>
            <a:endParaRPr lang="pl-PL" sz="2000" spc="-114" dirty="0" smtClean="0">
              <a:solidFill>
                <a:srgbClr val="00359E"/>
              </a:solidFill>
              <a:latin typeface="Calibri"/>
              <a:cs typeface="Calibri"/>
            </a:endParaRPr>
          </a:p>
          <a:p>
            <a:pPr marL="342900" indent="-342900">
              <a:lnSpc>
                <a:spcPct val="100000"/>
              </a:lnSpc>
              <a:spcBef>
                <a:spcPts val="3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0" algn="l"/>
              </a:tabLst>
            </a:pPr>
            <a:r>
              <a:rPr sz="20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e</a:t>
            </a:r>
            <a:r>
              <a:rPr sz="2000" spc="5" dirty="0" err="1" smtClean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b</a:t>
            </a:r>
            <a:r>
              <a:rPr sz="2000" spc="-25" dirty="0" err="1" smtClean="0">
                <a:solidFill>
                  <a:srgbClr val="00359E"/>
                </a:solidFill>
                <a:latin typeface="Calibri"/>
                <a:cs typeface="Calibri"/>
              </a:rPr>
              <a:t>r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a</a:t>
            </a:r>
            <a:r>
              <a:rPr sz="2000" spc="-30" dirty="0" err="1" smtClean="0">
                <a:solidFill>
                  <a:srgbClr val="00359E"/>
                </a:solidFill>
                <a:latin typeface="Calibri"/>
                <a:cs typeface="Calibri"/>
              </a:rPr>
              <a:t>n</a:t>
            </a:r>
            <a:r>
              <a:rPr sz="2000" dirty="0" err="1" smtClean="0">
                <a:solidFill>
                  <a:srgbClr val="00359E"/>
                </a:solidFill>
                <a:latin typeface="Calibri"/>
                <a:cs typeface="Calibri"/>
              </a:rPr>
              <a:t>y</a:t>
            </a:r>
            <a:r>
              <a:rPr sz="2000" spc="-70" dirty="0" smtClean="0">
                <a:solidFill>
                  <a:srgbClr val="00359E"/>
                </a:solidFill>
                <a:latin typeface="Calibri"/>
                <a:cs typeface="Calibri"/>
              </a:rPr>
              <a:t> </a:t>
            </a:r>
            <a:r>
              <a:rPr sz="2000" spc="5" dirty="0" smtClean="0">
                <a:solidFill>
                  <a:srgbClr val="00359E"/>
                </a:solidFill>
                <a:latin typeface="Calibri"/>
                <a:cs typeface="Calibri"/>
              </a:rPr>
              <a:t>EP</a:t>
            </a:r>
            <a:r>
              <a:rPr sz="2000" spc="-10" dirty="0" smtClean="0">
                <a:solidFill>
                  <a:srgbClr val="00359E"/>
                </a:solidFill>
                <a:latin typeface="Calibri"/>
                <a:cs typeface="Calibri"/>
              </a:rPr>
              <a:t>D</a:t>
            </a:r>
            <a:r>
              <a:rPr sz="2000" spc="5" dirty="0" smtClean="0">
                <a:solidFill>
                  <a:srgbClr val="00359E"/>
                </a:solidFill>
                <a:latin typeface="Calibri"/>
                <a:cs typeface="Calibri"/>
              </a:rPr>
              <a:t>M</a:t>
            </a:r>
            <a:endParaRPr sz="2000" dirty="0">
              <a:solidFill>
                <a:srgbClr val="00359E"/>
              </a:solidFill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7</a:t>
            </a:fld>
            <a:endParaRPr sz="1200">
              <a:latin typeface="Calibri"/>
              <a:cs typeface="Calibri"/>
            </a:endParaRPr>
          </a:p>
        </p:txBody>
      </p:sp>
      <p:sp>
        <p:nvSpPr>
          <p:cNvPr id="8" name="object 2"/>
          <p:cNvSpPr txBox="1"/>
          <p:nvPr/>
        </p:nvSpPr>
        <p:spPr>
          <a:xfrm>
            <a:off x="962660" y="1371600"/>
            <a:ext cx="721868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600" b="1" spc="-55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</a:t>
            </a:r>
            <a:r>
              <a:rPr sz="3600" b="1" spc="-2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y</a:t>
            </a:r>
            <a:r>
              <a:rPr sz="3600" b="1" spc="-6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k</a:t>
            </a:r>
            <a:r>
              <a:rPr sz="3600" b="1" spc="-1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o</a:t>
            </a:r>
            <a:r>
              <a:rPr sz="3600" b="1" spc="-55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n</a:t>
            </a:r>
            <a:r>
              <a:rPr sz="3600" b="1" spc="-2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y</a:t>
            </a:r>
            <a:r>
              <a:rPr sz="3600" b="1" spc="-4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</a:t>
            </a:r>
            <a:r>
              <a:rPr sz="3600" b="1" spc="-1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an</a:t>
            </a:r>
            <a:r>
              <a:rPr sz="3600" b="1" spc="-15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i</a:t>
            </a:r>
            <a:r>
              <a:rPr sz="3600" b="1" spc="-10" dirty="0" err="1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</a:t>
            </a:r>
            <a:r>
              <a:rPr sz="3600" b="1" spc="2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lang="pl-PL" sz="3600" b="1" spc="-60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pokryć</a:t>
            </a:r>
            <a:r>
              <a:rPr lang="pl-PL" sz="3600" b="1" spc="-10" dirty="0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 </a:t>
            </a:r>
            <a:r>
              <a:rPr sz="3600" b="1" spc="-1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da</a:t>
            </a:r>
            <a:r>
              <a:rPr sz="3600" b="1" spc="-5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cho</a:t>
            </a:r>
            <a:r>
              <a:rPr sz="3600" b="1" spc="10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w</a:t>
            </a:r>
            <a:r>
              <a:rPr sz="3600" b="1" spc="-45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y</a:t>
            </a:r>
            <a:r>
              <a:rPr sz="3600" b="1" spc="-5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c</a:t>
            </a:r>
            <a:r>
              <a:rPr sz="3600" b="1" spc="-15" dirty="0" err="1" smtClean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h</a:t>
            </a:r>
            <a:endParaRPr sz="3600" dirty="0">
              <a:solidFill>
                <a:srgbClr val="00359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287146" y="1945481"/>
            <a:ext cx="4552054" cy="3034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6350">
            <a:solidFill>
              <a:srgbClr val="00359E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800" y="1945481"/>
            <a:ext cx="3733800" cy="36933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125730" algn="l"/>
              </a:tabLst>
            </a:pPr>
            <a:r>
              <a:rPr sz="2000" spc="-2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spc="1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spc="-1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ana</a:t>
            </a:r>
            <a:r>
              <a:rPr sz="2000" spc="-5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spc="-1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spc="-2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2000" spc="1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-2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sz="2000" spc="-1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spc="-2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spc="-5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on</a:t>
            </a:r>
            <a:r>
              <a:rPr sz="2000" spc="-2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sz="2000" spc="-1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ru</a:t>
            </a:r>
            <a:r>
              <a:rPr sz="2000" spc="-3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sz="2000" spc="-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cji</a:t>
            </a:r>
            <a:r>
              <a:rPr sz="2000" spc="-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l-PL" sz="2000" spc="-5" dirty="0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pl-PL" sz="2000" spc="-5" dirty="0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</a:br>
            <a:r>
              <a:rPr sz="2000" dirty="0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spc="-40" dirty="0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pokr</a:t>
            </a:r>
            <a:r>
              <a:rPr sz="2000" spc="-2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ć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sz="2000" spc="-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chow</a:t>
            </a:r>
            <a:r>
              <a:rPr sz="2000" spc="-2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ch</a:t>
            </a:r>
            <a:endParaRPr sz="2000" dirty="0">
              <a:solidFill>
                <a:srgbClr val="00359E"/>
              </a:solidFill>
              <a:latin typeface="Calibri" pitchFamily="34" charset="0"/>
              <a:cs typeface="Calibri" pitchFamily="34" charset="0"/>
            </a:endParaRPr>
          </a:p>
          <a:p>
            <a:pPr marL="355600" marR="568325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125730" algn="l"/>
              </a:tabLst>
            </a:pP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-2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sz="2000" spc="-3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aż</a:t>
            </a:r>
            <a:r>
              <a:rPr sz="2000" spc="-2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spc="1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spc="-1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ana</a:t>
            </a:r>
            <a:r>
              <a:rPr sz="2000" spc="-5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-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sz="2000" spc="-1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en da</a:t>
            </a:r>
            <a:r>
              <a:rPr sz="2000" spc="-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how</a:t>
            </a:r>
            <a:r>
              <a:rPr sz="2000" spc="-2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ch,</a:t>
            </a:r>
            <a:r>
              <a:rPr sz="2000" spc="-3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św</a:t>
            </a:r>
            <a:r>
              <a:rPr sz="2000" spc="-1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2000" spc="-1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spc="-1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li</a:t>
            </a:r>
            <a:r>
              <a:rPr sz="2000" spc="-5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ów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dachow</a:t>
            </a:r>
            <a:r>
              <a:rPr sz="2000" spc="-2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spc="-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ch</a:t>
            </a:r>
            <a:endParaRPr sz="2000" dirty="0">
              <a:solidFill>
                <a:srgbClr val="00359E"/>
              </a:solidFill>
              <a:latin typeface="Calibri" pitchFamily="34" charset="0"/>
              <a:cs typeface="Calibri" pitchFamily="34" charset="0"/>
            </a:endParaRPr>
          </a:p>
          <a:p>
            <a:pPr marL="355600" marR="15240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125730" algn="l"/>
              </a:tabLst>
            </a:pP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-3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sz="2000" spc="-3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aż</a:t>
            </a:r>
            <a:r>
              <a:rPr sz="2000" spc="-2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spc="-5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un</a:t>
            </a:r>
            <a:r>
              <a:rPr sz="2000" spc="-1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spc="-3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ac</a:t>
            </a:r>
            <a:r>
              <a:rPr sz="2000" spc="-1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spc="-1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sz="2000" spc="-1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cho</a:t>
            </a:r>
            <a:r>
              <a:rPr sz="2000" spc="-3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ej, k</a:t>
            </a:r>
            <a:r>
              <a:rPr sz="2000" spc="-2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l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ap</a:t>
            </a:r>
            <a:r>
              <a:rPr sz="2000" spc="-3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dy</a:t>
            </a:r>
            <a:r>
              <a:rPr sz="2000" spc="1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ow</a:t>
            </a:r>
            <a:r>
              <a:rPr sz="2000" spc="-2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sz="2000" spc="-3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-2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az</a:t>
            </a:r>
            <a:r>
              <a:rPr sz="2000" spc="-4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sz="2000" spc="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ł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-1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spc="-5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ów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pr</a:t>
            </a:r>
            <a:r>
              <a:rPr sz="2000" spc="-1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z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ec</a:t>
            </a:r>
            <a:r>
              <a:rPr sz="2000" spc="-1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sz="2000" spc="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ś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sz="2000" spc="-1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2000" spc="-2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ow</a:t>
            </a:r>
            <a:r>
              <a:rPr sz="2000" spc="-2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ch</a:t>
            </a:r>
            <a:endParaRPr sz="2000" dirty="0">
              <a:solidFill>
                <a:srgbClr val="00359E"/>
              </a:solidFill>
              <a:latin typeface="Calibri" pitchFamily="34" charset="0"/>
              <a:cs typeface="Calibri" pitchFamily="34" charset="0"/>
            </a:endParaRPr>
          </a:p>
          <a:p>
            <a:pPr marL="355600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125730" algn="l"/>
              </a:tabLst>
            </a:pPr>
            <a:r>
              <a:rPr sz="2000" spc="-2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sz="2000" spc="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spc="-5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onan</a:t>
            </a:r>
            <a:r>
              <a:rPr sz="2000" spc="-15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 err="1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2000" spc="-5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podb</a:t>
            </a:r>
            <a:r>
              <a:rPr sz="2000" spc="-1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spc="-3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ek</a:t>
            </a:r>
            <a:r>
              <a:rPr lang="pl-PL" sz="2000" dirty="0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da</a:t>
            </a:r>
            <a:r>
              <a:rPr sz="2000" spc="-1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sz="2000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how</a:t>
            </a:r>
            <a:r>
              <a:rPr sz="2000" spc="-2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spc="-5" dirty="0" err="1" smtClean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ch</a:t>
            </a:r>
            <a:endParaRPr sz="2000" dirty="0">
              <a:solidFill>
                <a:srgbClr val="00359E"/>
              </a:solidFill>
              <a:latin typeface="Calibri" pitchFamily="34" charset="0"/>
              <a:cs typeface="Calibri" pitchFamily="34" charset="0"/>
            </a:endParaRPr>
          </a:p>
          <a:p>
            <a:pPr marL="355600" marR="59690" indent="-342900">
              <a:spcBef>
                <a:spcPts val="600"/>
              </a:spcBef>
              <a:buClr>
                <a:srgbClr val="C00000"/>
              </a:buClr>
              <a:buFont typeface="Wingdings" pitchFamily="2" charset="2"/>
              <a:buChar char="Ø"/>
              <a:tabLst>
                <a:tab pos="125730" algn="l"/>
              </a:tabLst>
            </a:pP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u</a:t>
            </a:r>
            <a:r>
              <a:rPr sz="2000" spc="-2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-2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w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an</a:t>
            </a:r>
            <a:r>
              <a:rPr sz="2000" spc="-1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sz="2000" spc="-4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spc="-5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spc="-1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nów</a:t>
            </a:r>
            <a:r>
              <a:rPr sz="2000" spc="-2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spc="-1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-2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sz="2000" spc="-3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aż ob</a:t>
            </a:r>
            <a:r>
              <a:rPr sz="2000" spc="-2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r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óbek</a:t>
            </a:r>
            <a:r>
              <a:rPr sz="2000" spc="-5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 k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o</a:t>
            </a:r>
            <a:r>
              <a:rPr sz="2000" spc="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m</a:t>
            </a:r>
            <a:r>
              <a:rPr sz="2000" spc="-15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now</a:t>
            </a:r>
            <a:r>
              <a:rPr sz="2000" spc="-2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sz="2000" dirty="0">
                <a:solidFill>
                  <a:srgbClr val="00359E"/>
                </a:solidFill>
                <a:latin typeface="Calibri" pitchFamily="34" charset="0"/>
                <a:cs typeface="Calibri" pitchFamily="34" charset="0"/>
              </a:rPr>
              <a:t>ch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8</a:t>
            </a:fld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2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25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8445" y="1616666"/>
            <a:ext cx="756711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600" b="1" spc="-1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P.P.</a:t>
            </a:r>
            <a:r>
              <a:rPr sz="3600" b="1" spc="-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</a:t>
            </a:r>
            <a:r>
              <a:rPr sz="3600" b="1" spc="-1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.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H.</a:t>
            </a:r>
            <a:r>
              <a:rPr sz="3600" b="1" spc="-1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„</a:t>
            </a:r>
            <a:r>
              <a:rPr sz="3600" b="1" spc="-2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EC</a:t>
            </a:r>
            <a:r>
              <a:rPr sz="3600" b="1" spc="-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TU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M”</a:t>
            </a:r>
            <a:r>
              <a:rPr sz="3600" b="1" spc="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sz="3600" b="1" spc="-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</a:t>
            </a:r>
            <a:r>
              <a:rPr sz="3600" b="1" spc="-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</a:t>
            </a:r>
            <a:r>
              <a:rPr sz="3600" b="1" spc="-1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</a:t>
            </a:r>
            <a:r>
              <a:rPr sz="3600" b="1" spc="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</a:t>
            </a:r>
            <a:r>
              <a:rPr sz="3600" b="1" spc="2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</a:t>
            </a:r>
            <a:r>
              <a:rPr sz="3600" b="1" spc="-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</a:t>
            </a:r>
            <a:r>
              <a:rPr sz="3600" b="1" spc="-10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ch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ar</a:t>
            </a:r>
            <a:r>
              <a:rPr sz="3600" b="1" spc="-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z</a:t>
            </a:r>
            <a:r>
              <a:rPr sz="3600" b="1" spc="-15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</a:t>
            </a:r>
            <a:r>
              <a:rPr sz="3600" b="1" dirty="0">
                <a:solidFill>
                  <a:srgbClr val="00359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14400" y="2819400"/>
            <a:ext cx="2726030" cy="2015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pl-PL" spc="-10" dirty="0">
                <a:solidFill>
                  <a:srgbClr val="0F243E"/>
                </a:solidFill>
                <a:latin typeface="Calibri" pitchFamily="34" charset="0"/>
                <a:cs typeface="Calibri" pitchFamily="34" charset="0"/>
              </a:rPr>
              <a:t>Pobyłkowo Duże 26</a:t>
            </a:r>
          </a:p>
          <a:p>
            <a:pPr marL="12700">
              <a:lnSpc>
                <a:spcPct val="100000"/>
              </a:lnSpc>
            </a:pPr>
            <a:r>
              <a:rPr lang="pl-PL" spc="-10" dirty="0">
                <a:solidFill>
                  <a:srgbClr val="0F243E"/>
                </a:solidFill>
                <a:latin typeface="Calibri" pitchFamily="34" charset="0"/>
                <a:cs typeface="Calibri" pitchFamily="34" charset="0"/>
              </a:rPr>
              <a:t>06-114 Pokrzywnica</a:t>
            </a:r>
          </a:p>
          <a:p>
            <a:pPr marL="12700">
              <a:lnSpc>
                <a:spcPct val="100000"/>
              </a:lnSpc>
            </a:pPr>
            <a:r>
              <a:rPr lang="pl-PL" spc="-10" dirty="0">
                <a:solidFill>
                  <a:srgbClr val="0F243E"/>
                </a:solidFill>
                <a:latin typeface="Calibri" pitchFamily="34" charset="0"/>
                <a:cs typeface="Calibri" pitchFamily="34" charset="0"/>
              </a:rPr>
              <a:t>NIP: 7621370926</a:t>
            </a:r>
          </a:p>
          <a:p>
            <a:pPr marL="12700">
              <a:lnSpc>
                <a:spcPct val="100000"/>
              </a:lnSpc>
            </a:pPr>
            <a:r>
              <a:rPr lang="pl-PL" spc="-10" dirty="0">
                <a:solidFill>
                  <a:srgbClr val="0F243E"/>
                </a:solidFill>
                <a:latin typeface="Calibri" pitchFamily="34" charset="0"/>
                <a:cs typeface="Calibri" pitchFamily="34" charset="0"/>
              </a:rPr>
              <a:t>Tel. 603 586 030</a:t>
            </a:r>
          </a:p>
          <a:p>
            <a:pPr marL="12700">
              <a:lnSpc>
                <a:spcPct val="100000"/>
              </a:lnSpc>
            </a:pPr>
            <a:r>
              <a:rPr lang="pl-PL" spc="-10" dirty="0">
                <a:solidFill>
                  <a:srgbClr val="0F243E"/>
                </a:solidFill>
                <a:latin typeface="Calibri" pitchFamily="34" charset="0"/>
                <a:cs typeface="Calibri" pitchFamily="34" charset="0"/>
              </a:rPr>
              <a:t>Fax: (23) 6910617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pl-PL" spc="-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biuro@tectumrynny.pl</a:t>
            </a:r>
          </a:p>
          <a:p>
            <a:pPr marL="12700">
              <a:lnSpc>
                <a:spcPct val="100000"/>
              </a:lnSpc>
            </a:pPr>
            <a:r>
              <a:rPr lang="pl-PL" spc="-1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www.tectumrynny.pl</a:t>
            </a:r>
            <a:endParaRPr sz="1800" u="sng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 rot="21149271">
            <a:off x="4343400" y="4278852"/>
            <a:ext cx="3985895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800" b="1" i="1" spc="10" dirty="0" err="1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Za</a:t>
            </a:r>
            <a:r>
              <a:rPr sz="4800" b="1" i="1" spc="-10" dirty="0" err="1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p</a:t>
            </a:r>
            <a:r>
              <a:rPr sz="4800" b="1" i="1" spc="-15" dirty="0" err="1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r</a:t>
            </a:r>
            <a:r>
              <a:rPr sz="4800" b="1" i="1" dirty="0" err="1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a</a:t>
            </a:r>
            <a:r>
              <a:rPr sz="4800" b="1" i="1" spc="-15" dirty="0" err="1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s</a:t>
            </a:r>
            <a:r>
              <a:rPr sz="4800" b="1" i="1" dirty="0" err="1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z</a:t>
            </a:r>
            <a:r>
              <a:rPr sz="4800" b="1" i="1" spc="-15" dirty="0" err="1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amy</a:t>
            </a:r>
            <a:r>
              <a:rPr sz="4800" b="1" i="1" spc="-100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 </a:t>
            </a:r>
            <a:r>
              <a:rPr lang="pl-PL" sz="4800" b="1" i="1" spc="-100" dirty="0" smtClean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/>
            </a:r>
            <a:br>
              <a:rPr lang="pl-PL" sz="4800" b="1" i="1" spc="-100" dirty="0" smtClean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</a:br>
            <a:r>
              <a:rPr sz="4800" b="1" i="1" spc="0" dirty="0" smtClean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d</a:t>
            </a:r>
            <a:r>
              <a:rPr sz="4800" b="1" i="1" spc="-10" dirty="0" smtClean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o</a:t>
            </a:r>
            <a:r>
              <a:rPr sz="4800" b="1" i="1" spc="-5" dirty="0" smtClean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 </a:t>
            </a:r>
            <a:r>
              <a:rPr sz="4800" b="1" i="1" spc="-20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w</a:t>
            </a:r>
            <a:r>
              <a:rPr sz="4800" b="1" i="1" spc="-10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sp</a:t>
            </a:r>
            <a:r>
              <a:rPr sz="4800" b="1" i="1" spc="15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ó</a:t>
            </a:r>
            <a:r>
              <a:rPr sz="4800" b="1" i="1" spc="20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ł</a:t>
            </a:r>
            <a:r>
              <a:rPr sz="4800" b="1" i="1" spc="-10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p</a:t>
            </a:r>
            <a:r>
              <a:rPr sz="4800" b="1" i="1" spc="-15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r</a:t>
            </a:r>
            <a:r>
              <a:rPr sz="4800" b="1" i="1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a</a:t>
            </a:r>
            <a:r>
              <a:rPr sz="4800" b="1" i="1" spc="-15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c</a:t>
            </a:r>
            <a:r>
              <a:rPr sz="4800" b="1" i="1" spc="-10" dirty="0">
                <a:solidFill>
                  <a:srgbClr val="C00000"/>
                </a:solidFill>
                <a:latin typeface="Caflisch Script Pro Regular" pitchFamily="34" charset="0"/>
                <a:cs typeface="Informal Roman"/>
              </a:rPr>
              <a:t>y!</a:t>
            </a:r>
            <a:endParaRPr sz="4800" dirty="0">
              <a:solidFill>
                <a:srgbClr val="C00000"/>
              </a:solidFill>
              <a:latin typeface="Caflisch Script Pro Regular" pitchFamily="34" charset="0"/>
              <a:cs typeface="Informal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00">
        <p:fade/>
      </p:transition>
    </mc:Choice>
    <mc:Fallback xmlns="">
      <p:transition spd="med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117</TotalTime>
  <Words>111</Words>
  <Application>Microsoft Office PowerPoint</Application>
  <PresentationFormat>Pokaz na ekranie (4:3)</PresentationFormat>
  <Paragraphs>55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Austin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P.P.U.H. „TECTUM” Tadeusz Kucharczyk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</dc:title>
  <dc:creator>Martynka</dc:creator>
  <cp:lastModifiedBy>Mirek</cp:lastModifiedBy>
  <cp:revision>30</cp:revision>
  <dcterms:created xsi:type="dcterms:W3CDTF">2014-11-21T09:20:16Z</dcterms:created>
  <dcterms:modified xsi:type="dcterms:W3CDTF">2014-11-21T15:46:18Z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2014-10-01T00:00:00Z</vt:filetime>
  </property>
  <property fmtid="{D5CDD505-2E9C-101B-9397-08002B2CF9AE}" pid="3" name="LastSaved">
    <vt:filetime>2014-11-21T00:00:00Z</vt:filetime>
  </property>
</Properties>
</file>